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6"/>
  </p:notesMasterIdLst>
  <p:sldIdLst>
    <p:sldId id="309" r:id="rId2"/>
    <p:sldId id="308" r:id="rId3"/>
    <p:sldId id="256" r:id="rId4"/>
    <p:sldId id="290" r:id="rId5"/>
    <p:sldId id="291" r:id="rId6"/>
    <p:sldId id="292" r:id="rId7"/>
    <p:sldId id="294" r:id="rId8"/>
    <p:sldId id="295" r:id="rId9"/>
    <p:sldId id="296" r:id="rId10"/>
    <p:sldId id="263" r:id="rId11"/>
    <p:sldId id="272" r:id="rId12"/>
    <p:sldId id="270" r:id="rId13"/>
    <p:sldId id="297" r:id="rId14"/>
    <p:sldId id="283" r:id="rId15"/>
    <p:sldId id="287" r:id="rId16"/>
    <p:sldId id="284" r:id="rId17"/>
    <p:sldId id="285" r:id="rId18"/>
    <p:sldId id="286" r:id="rId19"/>
    <p:sldId id="298" r:id="rId20"/>
    <p:sldId id="271" r:id="rId21"/>
    <p:sldId id="289" r:id="rId22"/>
    <p:sldId id="288" r:id="rId23"/>
    <p:sldId id="299" r:id="rId24"/>
    <p:sldId id="300" r:id="rId25"/>
    <p:sldId id="301" r:id="rId26"/>
    <p:sldId id="302" r:id="rId27"/>
    <p:sldId id="310" r:id="rId28"/>
    <p:sldId id="311" r:id="rId29"/>
    <p:sldId id="312" r:id="rId30"/>
    <p:sldId id="313" r:id="rId31"/>
    <p:sldId id="258" r:id="rId32"/>
    <p:sldId id="257" r:id="rId33"/>
    <p:sldId id="260" r:id="rId34"/>
    <p:sldId id="261" r:id="rId35"/>
    <p:sldId id="264" r:id="rId36"/>
    <p:sldId id="265" r:id="rId37"/>
    <p:sldId id="273" r:id="rId38"/>
    <p:sldId id="274" r:id="rId39"/>
    <p:sldId id="267" r:id="rId40"/>
    <p:sldId id="268" r:id="rId41"/>
    <p:sldId id="266" r:id="rId42"/>
    <p:sldId id="275" r:id="rId43"/>
    <p:sldId id="269" r:id="rId44"/>
    <p:sldId id="278" r:id="rId45"/>
    <p:sldId id="303" r:id="rId46"/>
    <p:sldId id="277" r:id="rId47"/>
    <p:sldId id="315" r:id="rId48"/>
    <p:sldId id="316" r:id="rId49"/>
    <p:sldId id="307" r:id="rId50"/>
    <p:sldId id="306" r:id="rId51"/>
    <p:sldId id="279" r:id="rId52"/>
    <p:sldId id="276" r:id="rId53"/>
    <p:sldId id="282" r:id="rId54"/>
    <p:sldId id="305" r:id="rId5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885"/>
    <p:restoredTop sz="94650"/>
  </p:normalViewPr>
  <p:slideViewPr>
    <p:cSldViewPr snapToGrid="0" snapToObjects="1">
      <p:cViewPr>
        <p:scale>
          <a:sx n="87" d="100"/>
          <a:sy n="87" d="100"/>
        </p:scale>
        <p:origin x="552" y="4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notesMaster" Target="notesMasters/notesMaster1.xml"/><Relationship Id="rId57" Type="http://schemas.openxmlformats.org/officeDocument/2006/relationships/presProps" Target="presProps.xml"/><Relationship Id="rId58" Type="http://schemas.openxmlformats.org/officeDocument/2006/relationships/viewProps" Target="viewProps.xml"/><Relationship Id="rId59" Type="http://schemas.openxmlformats.org/officeDocument/2006/relationships/theme" Target="theme/theme1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F044DE-FD66-D143-9A6A-F290B4EC43FB}" type="datetimeFigureOut">
              <a:rPr lang="en-US" smtClean="0"/>
              <a:t>5/29/19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A0B787-D7DD-3D4E-9EF5-534FC60BEA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8682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5/29/19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5/29/19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5/29/19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5/29/19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5/29/19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5/29/19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5/29/19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5/29/19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5/29/19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5/29/19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5/29/19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5/29/19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5/29/19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5/29/19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pages.github.com/" TargetMode="External"/><Relationship Id="rId3" Type="http://schemas.openxmlformats.org/officeDocument/2006/relationships/hyperlink" Target="https://taier.github.io/privacy-policy/step-counter/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codemybrainsout/smart-app-rate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freelancer.com/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androidweekly.net/" TargetMode="External"/><Relationship Id="rId3" Type="http://schemas.openxmlformats.org/officeDocument/2006/relationships/image" Target="../media/image25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kotlinweekly.net/" TargetMode="External"/><Relationship Id="rId3" Type="http://schemas.openxmlformats.org/officeDocument/2006/relationships/image" Target="../media/image26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flaticon.com/home" TargetMode="External"/><Relationship Id="rId3" Type="http://schemas.openxmlformats.org/officeDocument/2006/relationships/hyperlink" Target="https://screenshot-maker.appinstitute.com/app-screenshot-maker/getstarted" TargetMode="Externa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deniss.kaibagarovs@gmail.com" TargetMode="External"/><Relationship Id="rId3" Type="http://schemas.openxmlformats.org/officeDocument/2006/relationships/hyperlink" Target="http://www.kaibagarovs.com/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Final lecture! You did it!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You are Awesome!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74738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Prepare Assets for Google Play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4179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you need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Signed App</a:t>
            </a:r>
          </a:p>
          <a:p>
            <a:r>
              <a:rPr lang="en-US" dirty="0" smtClean="0"/>
              <a:t>App name, app short description</a:t>
            </a:r>
          </a:p>
          <a:p>
            <a:r>
              <a:rPr lang="en-US" dirty="0" smtClean="0"/>
              <a:t>App description (text, max 4000 symbols)</a:t>
            </a:r>
          </a:p>
          <a:p>
            <a:r>
              <a:rPr lang="en-US" dirty="0" smtClean="0"/>
              <a:t>App Icon 512x512</a:t>
            </a:r>
          </a:p>
          <a:p>
            <a:r>
              <a:rPr lang="en-US" dirty="0" smtClean="0"/>
              <a:t>App banner 1024x500</a:t>
            </a:r>
          </a:p>
          <a:p>
            <a:r>
              <a:rPr lang="en-US" dirty="0" smtClean="0"/>
              <a:t>2 screenshots</a:t>
            </a:r>
          </a:p>
          <a:p>
            <a:r>
              <a:rPr lang="en-US" dirty="0" smtClean="0"/>
              <a:t>Public privacy policy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80049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Privacy policy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Take file from that lecture, search and rename inside</a:t>
            </a:r>
          </a:p>
          <a:p>
            <a:pPr lvl="1"/>
            <a:r>
              <a:rPr lang="en-US" dirty="0" smtClean="0"/>
              <a:t>YOUR NAME</a:t>
            </a:r>
          </a:p>
          <a:p>
            <a:pPr lvl="1"/>
            <a:r>
              <a:rPr lang="en-US" dirty="0" smtClean="0"/>
              <a:t>APP NAME</a:t>
            </a:r>
          </a:p>
          <a:p>
            <a:r>
              <a:rPr lang="en-US" dirty="0" smtClean="0"/>
              <a:t>Publish that file on </a:t>
            </a:r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://pages.github.com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 (free)</a:t>
            </a:r>
          </a:p>
          <a:p>
            <a:r>
              <a:rPr lang="en-US" dirty="0" smtClean="0"/>
              <a:t>Example </a:t>
            </a:r>
            <a:r>
              <a:rPr lang="en-US" dirty="0">
                <a:hlinkClick r:id="rId3"/>
              </a:rPr>
              <a:t>https://taier.github.io/privacy-policy/step-counter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95192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publish app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Click Create Application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3604772"/>
            <a:ext cx="4875213" cy="831143"/>
          </a:xfrm>
        </p:spPr>
      </p:pic>
    </p:spTree>
    <p:extLst>
      <p:ext uri="{BB962C8B-B14F-4D97-AF65-F5344CB8AC3E}">
        <p14:creationId xmlns:p14="http://schemas.microsoft.com/office/powerpoint/2010/main" val="14622315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publish app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Select default language</a:t>
            </a:r>
          </a:p>
          <a:p>
            <a:r>
              <a:rPr lang="en-US" dirty="0" smtClean="0"/>
              <a:t>Fill Title of the app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0838" y="2249488"/>
            <a:ext cx="4817936" cy="3541712"/>
          </a:xfrm>
        </p:spPr>
      </p:pic>
    </p:spTree>
    <p:extLst>
      <p:ext uri="{BB962C8B-B14F-4D97-AF65-F5344CB8AC3E}">
        <p14:creationId xmlns:p14="http://schemas.microsoft.com/office/powerpoint/2010/main" val="14732209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7289893" cy="1478570"/>
          </a:xfrm>
        </p:spPr>
        <p:txBody>
          <a:bodyPr/>
          <a:lstStyle/>
          <a:p>
            <a:r>
              <a:rPr lang="en-US" dirty="0"/>
              <a:t>How to publish app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This panel would guide you on what needs to be done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0543" y="326557"/>
            <a:ext cx="2886386" cy="6239261"/>
          </a:xfrm>
        </p:spPr>
      </p:pic>
    </p:spTree>
    <p:extLst>
      <p:ext uri="{BB962C8B-B14F-4D97-AF65-F5344CB8AC3E}">
        <p14:creationId xmlns:p14="http://schemas.microsoft.com/office/powerpoint/2010/main" val="11238378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publish app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Add short description </a:t>
            </a:r>
          </a:p>
          <a:p>
            <a:r>
              <a:rPr lang="en-US" dirty="0" smtClean="0"/>
              <a:t>Add full description</a:t>
            </a:r>
          </a:p>
          <a:p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326715"/>
            <a:ext cx="4875213" cy="3387257"/>
          </a:xfrm>
        </p:spPr>
      </p:pic>
    </p:spTree>
    <p:extLst>
      <p:ext uri="{BB962C8B-B14F-4D97-AF65-F5344CB8AC3E}">
        <p14:creationId xmlns:p14="http://schemas.microsoft.com/office/powerpoint/2010/main" val="14726839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publish app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Add Icon </a:t>
            </a:r>
          </a:p>
          <a:p>
            <a:r>
              <a:rPr lang="en-US" dirty="0" smtClean="0"/>
              <a:t>Add Banner</a:t>
            </a:r>
          </a:p>
          <a:p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464869"/>
            <a:ext cx="4875213" cy="3110949"/>
          </a:xfrm>
        </p:spPr>
      </p:pic>
    </p:spTree>
    <p:extLst>
      <p:ext uri="{BB962C8B-B14F-4D97-AF65-F5344CB8AC3E}">
        <p14:creationId xmlns:p14="http://schemas.microsoft.com/office/powerpoint/2010/main" val="10444241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publish app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Add at least </a:t>
            </a:r>
            <a:r>
              <a:rPr lang="en-US" b="1" dirty="0" smtClean="0">
                <a:solidFill>
                  <a:srgbClr val="FF0000"/>
                </a:solidFill>
              </a:rPr>
              <a:t>2 screenshots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5168" y="2823883"/>
            <a:ext cx="6158763" cy="2247293"/>
          </a:xfrm>
        </p:spPr>
      </p:pic>
    </p:spTree>
    <p:extLst>
      <p:ext uri="{BB962C8B-B14F-4D97-AF65-F5344CB8AC3E}">
        <p14:creationId xmlns:p14="http://schemas.microsoft.com/office/powerpoint/2010/main" val="3615698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Continue selecting stuff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2588" y="2249488"/>
            <a:ext cx="7628780" cy="3953658"/>
          </a:xfrm>
        </p:spPr>
      </p:pic>
    </p:spTree>
    <p:extLst>
      <p:ext uri="{BB962C8B-B14F-4D97-AF65-F5344CB8AC3E}">
        <p14:creationId xmlns:p14="http://schemas.microsoft.com/office/powerpoint/2010/main" val="15028020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How to export app for google play</a:t>
            </a:r>
          </a:p>
          <a:p>
            <a:r>
              <a:rPr lang="en-US" sz="2800" dirty="0" smtClean="0"/>
              <a:t>How to publish app in google play</a:t>
            </a:r>
          </a:p>
          <a:p>
            <a:r>
              <a:rPr lang="en-US" sz="2800" dirty="0" smtClean="0"/>
              <a:t>How to boost downloads</a:t>
            </a:r>
          </a:p>
          <a:p>
            <a:r>
              <a:rPr lang="en-US" sz="2800" dirty="0" smtClean="0"/>
              <a:t>What to do next</a:t>
            </a:r>
          </a:p>
        </p:txBody>
      </p:sp>
    </p:spTree>
    <p:extLst>
      <p:ext uri="{BB962C8B-B14F-4D97-AF65-F5344CB8AC3E}">
        <p14:creationId xmlns:p14="http://schemas.microsoft.com/office/powerpoint/2010/main" val="18326334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Mark that app contains </a:t>
            </a:r>
            <a:r>
              <a:rPr lang="en-US" dirty="0" err="1" smtClean="0"/>
              <a:t>aDS</a:t>
            </a:r>
            <a:r>
              <a:rPr lang="en-US" dirty="0" smtClean="0"/>
              <a:t> (if contains)!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8892" y="2249488"/>
            <a:ext cx="9051041" cy="3541712"/>
          </a:xfrm>
        </p:spPr>
      </p:pic>
    </p:spTree>
    <p:extLst>
      <p:ext uri="{BB962C8B-B14F-4D97-AF65-F5344CB8AC3E}">
        <p14:creationId xmlns:p14="http://schemas.microsoft.com/office/powerpoint/2010/main" val="8900658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publish app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3672637" cy="3541714"/>
          </a:xfrm>
        </p:spPr>
        <p:txBody>
          <a:bodyPr/>
          <a:lstStyle/>
          <a:p>
            <a:r>
              <a:rPr lang="en-US" dirty="0" smtClean="0"/>
              <a:t>Generate a rating by answering a few questions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5377" y="2599800"/>
            <a:ext cx="6471005" cy="2841085"/>
          </a:xfrm>
        </p:spPr>
      </p:pic>
    </p:spTree>
    <p:extLst>
      <p:ext uri="{BB962C8B-B14F-4D97-AF65-F5344CB8AC3E}">
        <p14:creationId xmlns:p14="http://schemas.microsoft.com/office/powerpoint/2010/main" val="8313302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publish app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Set price</a:t>
            </a:r>
          </a:p>
          <a:p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422329"/>
            <a:ext cx="4875213" cy="3196029"/>
          </a:xfrm>
        </p:spPr>
      </p:pic>
    </p:spTree>
    <p:extLst>
      <p:ext uri="{BB962C8B-B14F-4D97-AF65-F5344CB8AC3E}">
        <p14:creationId xmlns:p14="http://schemas.microsoft.com/office/powerpoint/2010/main" val="17188449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publish app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Go to releases and upload an </a:t>
            </a:r>
            <a:r>
              <a:rPr lang="en-US" dirty="0" err="1" smtClean="0"/>
              <a:t>apk</a:t>
            </a:r>
            <a:r>
              <a:rPr lang="en-US" dirty="0" smtClean="0"/>
              <a:t>/</a:t>
            </a:r>
            <a:r>
              <a:rPr lang="en-US" dirty="0" err="1" smtClean="0"/>
              <a:t>aab</a:t>
            </a:r>
            <a:r>
              <a:rPr lang="en-US" dirty="0" smtClean="0"/>
              <a:t>  file</a:t>
            </a:r>
          </a:p>
          <a:p>
            <a:r>
              <a:rPr lang="en-US" dirty="0" smtClean="0"/>
              <a:t>You could upload first to beta in order to test it by downloading from google play by yourself only 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706706"/>
            <a:ext cx="5723634" cy="3084494"/>
          </a:xfrm>
        </p:spPr>
      </p:pic>
    </p:spTree>
    <p:extLst>
      <p:ext uri="{BB962C8B-B14F-4D97-AF65-F5344CB8AC3E}">
        <p14:creationId xmlns:p14="http://schemas.microsoft.com/office/powerpoint/2010/main" val="9890243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publish app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Add test user (if you select beta)</a:t>
            </a:r>
          </a:p>
          <a:p>
            <a:r>
              <a:rPr lang="en-US" dirty="0" smtClean="0"/>
              <a:t>Select create release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412" y="2530547"/>
            <a:ext cx="5791117" cy="2740700"/>
          </a:xfrm>
        </p:spPr>
      </p:pic>
    </p:spTree>
    <p:extLst>
      <p:ext uri="{BB962C8B-B14F-4D97-AF65-F5344CB8AC3E}">
        <p14:creationId xmlns:p14="http://schemas.microsoft.com/office/powerpoint/2010/main" val="12870866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publish app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Upload exported file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613091"/>
            <a:ext cx="5505038" cy="3178109"/>
          </a:xfrm>
        </p:spPr>
      </p:pic>
    </p:spTree>
    <p:extLst>
      <p:ext uri="{BB962C8B-B14F-4D97-AF65-F5344CB8AC3E}">
        <p14:creationId xmlns:p14="http://schemas.microsoft.com/office/powerpoint/2010/main" val="3348916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publish app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Add </a:t>
            </a:r>
            <a:r>
              <a:rPr lang="en-US" dirty="0" err="1" smtClean="0"/>
              <a:t>whats</a:t>
            </a:r>
            <a:r>
              <a:rPr lang="en-US" dirty="0" smtClean="0"/>
              <a:t> new and press review</a:t>
            </a:r>
          </a:p>
          <a:p>
            <a:endParaRPr lang="en-US" dirty="0"/>
          </a:p>
          <a:p>
            <a:r>
              <a:rPr lang="en-US" dirty="0" smtClean="0"/>
              <a:t>If all items are filled, your app would be visible within a 30 minutes </a:t>
            </a:r>
            <a:r>
              <a:rPr lang="mr-IN" dirty="0" smtClean="0"/>
              <a:t>–</a:t>
            </a:r>
            <a:r>
              <a:rPr lang="en-US" dirty="0" smtClean="0"/>
              <a:t> 1 hours to the whole world! 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801541"/>
            <a:ext cx="5692449" cy="2846224"/>
          </a:xfrm>
        </p:spPr>
      </p:pic>
    </p:spTree>
    <p:extLst>
      <p:ext uri="{BB962C8B-B14F-4D97-AF65-F5344CB8AC3E}">
        <p14:creationId xmlns:p14="http://schemas.microsoft.com/office/powerpoint/2010/main" val="18988423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Tricks to boost downloads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117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Translate you app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Your app would appear for keyword in different languages</a:t>
            </a:r>
          </a:p>
          <a:p>
            <a:r>
              <a:rPr lang="en-US" dirty="0" smtClean="0"/>
              <a:t>Don</a:t>
            </a:r>
            <a:r>
              <a:rPr lang="mr-IN" dirty="0" smtClean="0"/>
              <a:t>’</a:t>
            </a:r>
            <a:r>
              <a:rPr lang="en-US" dirty="0" smtClean="0"/>
              <a:t>t forget to to localize your screenshots!</a:t>
            </a:r>
          </a:p>
          <a:p>
            <a:r>
              <a:rPr lang="en-US" dirty="0" smtClean="0"/>
              <a:t>Replay to reviews by the same language the review was written! </a:t>
            </a:r>
          </a:p>
        </p:txBody>
      </p:sp>
    </p:spTree>
    <p:extLst>
      <p:ext uri="{BB962C8B-B14F-4D97-AF65-F5344CB8AC3E}">
        <p14:creationId xmlns:p14="http://schemas.microsoft.com/office/powerpoint/2010/main" val="2167785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 rating module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Position in store depends on number of reviews and the rating itself</a:t>
            </a:r>
          </a:p>
          <a:p>
            <a:r>
              <a:rPr lang="en-US" dirty="0" smtClean="0"/>
              <a:t>People tend to only rate bad if something working. If all works good </a:t>
            </a:r>
            <a:r>
              <a:rPr lang="mr-IN" dirty="0" smtClean="0"/>
              <a:t>–</a:t>
            </a:r>
            <a:r>
              <a:rPr lang="en-US" dirty="0" smtClean="0"/>
              <a:t> you better to ask for review </a:t>
            </a:r>
            <a:r>
              <a:rPr lang="en-US" dirty="0" smtClean="0">
                <a:sym typeface="Wingdings"/>
              </a:rPr>
              <a:t> </a:t>
            </a:r>
          </a:p>
          <a:p>
            <a:r>
              <a:rPr lang="en-US" dirty="0"/>
              <a:t>G</a:t>
            </a:r>
            <a:r>
              <a:rPr lang="en-US" dirty="0" smtClean="0"/>
              <a:t>ood library for that </a:t>
            </a:r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github.com/codemybrainsout/smart-app-rate</a:t>
            </a:r>
            <a:endParaRPr lang="en-US" dirty="0" smtClean="0"/>
          </a:p>
          <a:p>
            <a:r>
              <a:rPr lang="en-US" dirty="0" smtClean="0"/>
              <a:t>Try to ask for feedback if something is not working, if you resolve user problem it would become your best customer! 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29362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smtClean="0"/>
              <a:t>Publication app in google play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/>
            <a:r>
              <a:rPr lang="en-US" dirty="0" smtClean="0"/>
              <a:t>And what to do next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8067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Buy some installs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It would put your app higher in chart and then organic people would download it!</a:t>
            </a:r>
          </a:p>
          <a:p>
            <a:r>
              <a:rPr lang="en-US" dirty="0" smtClean="0"/>
              <a:t>You could start registration on </a:t>
            </a:r>
            <a:r>
              <a:rPr lang="en-US" dirty="0" err="1" smtClean="0"/>
              <a:t>adWord</a:t>
            </a:r>
            <a:r>
              <a:rPr lang="en-US" dirty="0" smtClean="0"/>
              <a:t> (google) and just don</a:t>
            </a:r>
            <a:r>
              <a:rPr lang="mr-IN" dirty="0" smtClean="0"/>
              <a:t>’</a:t>
            </a:r>
            <a:r>
              <a:rPr lang="en-US" dirty="0" smtClean="0"/>
              <a:t>t click pay button. Leave page.</a:t>
            </a:r>
          </a:p>
          <a:p>
            <a:r>
              <a:rPr lang="en-US" dirty="0" smtClean="0"/>
              <a:t>If a one-two week timeframe you would receive a mail with voucher for ~40 Euro, that would apply if you complete registration and spend at least ~12 Euro. After receiving it, complete registration </a:t>
            </a:r>
            <a:r>
              <a:rPr lang="en-US" dirty="0" smtClean="0">
                <a:sym typeface="Wingdings"/>
              </a:rPr>
              <a:t> and buy installs!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25126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What to do next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6284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do next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Your own aps after work</a:t>
            </a:r>
          </a:p>
          <a:p>
            <a:r>
              <a:rPr lang="en-US" dirty="0" smtClean="0"/>
              <a:t>Freelance </a:t>
            </a:r>
          </a:p>
          <a:p>
            <a:r>
              <a:rPr lang="en-US" dirty="0" smtClean="0"/>
              <a:t>Find work locally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23813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own aps after 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 smtClean="0"/>
              <a:t>+</a:t>
            </a:r>
          </a:p>
          <a:p>
            <a:r>
              <a:rPr lang="en-US" dirty="0" smtClean="0"/>
              <a:t>No stress </a:t>
            </a:r>
            <a:r>
              <a:rPr lang="en-US" dirty="0" smtClean="0">
                <a:sym typeface="Wingdings"/>
              </a:rPr>
              <a:t></a:t>
            </a:r>
            <a:endParaRPr lang="en-US" dirty="0" smtClean="0"/>
          </a:p>
          <a:p>
            <a:r>
              <a:rPr lang="en-US" dirty="0"/>
              <a:t>Possibility for a passive </a:t>
            </a:r>
            <a:r>
              <a:rPr lang="en-US" dirty="0" smtClean="0"/>
              <a:t>income</a:t>
            </a:r>
          </a:p>
          <a:p>
            <a:r>
              <a:rPr lang="en-US" dirty="0" smtClean="0"/>
              <a:t>Good portfolio</a:t>
            </a:r>
          </a:p>
          <a:p>
            <a:r>
              <a:rPr lang="en-US" dirty="0" smtClean="0"/>
              <a:t>Express yourself 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 smtClean="0"/>
              <a:t>-</a:t>
            </a:r>
          </a:p>
          <a:p>
            <a:r>
              <a:rPr lang="en-US" dirty="0"/>
              <a:t>Long time to see income </a:t>
            </a:r>
            <a:endParaRPr lang="en-US" dirty="0" smtClean="0"/>
          </a:p>
          <a:p>
            <a:r>
              <a:rPr lang="en-US" dirty="0" smtClean="0"/>
              <a:t>May lose motivation </a:t>
            </a:r>
            <a:br>
              <a:rPr lang="en-US" dirty="0" smtClean="0"/>
            </a:br>
            <a:r>
              <a:rPr lang="en-US" dirty="0" smtClean="0"/>
              <a:t>(life gets in the way)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8839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own aps Suggestions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Find a place where you could do 1:30-2h work without distractions </a:t>
            </a:r>
          </a:p>
          <a:p>
            <a:pPr lvl="1"/>
            <a:r>
              <a:rPr lang="en-US" dirty="0" smtClean="0"/>
              <a:t>library (LU, central </a:t>
            </a:r>
            <a:r>
              <a:rPr lang="en-US" dirty="0" err="1" smtClean="0"/>
              <a:t>biblioteka</a:t>
            </a:r>
            <a:r>
              <a:rPr lang="en-US" dirty="0" smtClean="0"/>
              <a:t>, LNB) </a:t>
            </a:r>
          </a:p>
          <a:p>
            <a:pPr lvl="1"/>
            <a:r>
              <a:rPr lang="en-US" dirty="0" smtClean="0"/>
              <a:t>Co-working (~100 Euro, </a:t>
            </a:r>
            <a:r>
              <a:rPr lang="en-US" dirty="0" err="1" smtClean="0"/>
              <a:t>techhub</a:t>
            </a:r>
            <a:r>
              <a:rPr lang="en-US" dirty="0" smtClean="0"/>
              <a:t>, people-work)</a:t>
            </a:r>
          </a:p>
          <a:p>
            <a:r>
              <a:rPr lang="en-US" dirty="0" smtClean="0"/>
              <a:t>Plan releases (1.0, 1.1, </a:t>
            </a:r>
            <a:r>
              <a:rPr lang="en-US" dirty="0" err="1" smtClean="0"/>
              <a:t>etc</a:t>
            </a:r>
            <a:r>
              <a:rPr lang="en-US" dirty="0" smtClean="0"/>
              <a:t>) </a:t>
            </a:r>
          </a:p>
          <a:p>
            <a:pPr lvl="1"/>
            <a:r>
              <a:rPr lang="en-US" dirty="0" smtClean="0"/>
              <a:t>Plan features for each release</a:t>
            </a:r>
          </a:p>
          <a:p>
            <a:pPr lvl="1"/>
            <a:r>
              <a:rPr lang="en-US" dirty="0" smtClean="0"/>
              <a:t>make deadlines for yourself</a:t>
            </a:r>
          </a:p>
          <a:p>
            <a:pPr lvl="1"/>
            <a:r>
              <a:rPr lang="en-US" dirty="0" smtClean="0"/>
              <a:t>Define what is enough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28893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Freelance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41294" y="2249486"/>
            <a:ext cx="5365377" cy="3541714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+</a:t>
            </a:r>
          </a:p>
          <a:p>
            <a:r>
              <a:rPr lang="en-US" dirty="0" smtClean="0"/>
              <a:t>New income stream</a:t>
            </a:r>
          </a:p>
          <a:p>
            <a:r>
              <a:rPr lang="en-US" dirty="0" smtClean="0"/>
              <a:t>You learn new stuff and earn money </a:t>
            </a:r>
            <a:r>
              <a:rPr lang="en-US" dirty="0" smtClean="0">
                <a:sym typeface="Wingdings"/>
              </a:rPr>
              <a:t> </a:t>
            </a:r>
          </a:p>
          <a:p>
            <a:r>
              <a:rPr lang="en-US" dirty="0" smtClean="0">
                <a:sym typeface="Wingdings"/>
              </a:rPr>
              <a:t>Interesting projects</a:t>
            </a:r>
          </a:p>
          <a:p>
            <a:r>
              <a:rPr lang="en-US" dirty="0" smtClean="0">
                <a:sym typeface="Wingdings"/>
              </a:rPr>
              <a:t>Can go fulltime at some point 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 smtClean="0"/>
              <a:t>-</a:t>
            </a:r>
          </a:p>
          <a:p>
            <a:pPr marL="0" indent="0">
              <a:buNone/>
            </a:pPr>
            <a:r>
              <a:rPr lang="en-US" dirty="0" smtClean="0"/>
              <a:t>Hard to find first clients</a:t>
            </a:r>
          </a:p>
          <a:p>
            <a:pPr marL="0" indent="0">
              <a:buNone/>
            </a:pPr>
            <a:r>
              <a:rPr lang="en-US" dirty="0" smtClean="0"/>
              <a:t>First gigs would be stressful</a:t>
            </a:r>
          </a:p>
          <a:p>
            <a:pPr marL="0" indent="0">
              <a:buNone/>
            </a:pPr>
            <a:r>
              <a:rPr lang="en-US" dirty="0" smtClean="0"/>
              <a:t>Need to spend time on managing not coding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91586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Freelance Suggestions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Fill as many info as you could, put a real photo, look how others highly payed freelancers fill their info and copycat with some adjustments </a:t>
            </a:r>
            <a:r>
              <a:rPr lang="en-US" dirty="0" smtClean="0">
                <a:sym typeface="Wingdings"/>
              </a:rPr>
              <a:t> </a:t>
            </a:r>
          </a:p>
          <a:p>
            <a:r>
              <a:rPr lang="en-US" dirty="0" smtClean="0">
                <a:sym typeface="Wingdings"/>
              </a:rPr>
              <a:t>Prepare introduction that you would send, but change it a little to reflect binding project</a:t>
            </a:r>
          </a:p>
          <a:p>
            <a:r>
              <a:rPr lang="en-US" dirty="0" smtClean="0">
                <a:sym typeface="Wingdings"/>
              </a:rPr>
              <a:t>Do English tests if possible to earn badge</a:t>
            </a:r>
          </a:p>
          <a:p>
            <a:endParaRPr lang="en-US" dirty="0" smtClean="0">
              <a:sym typeface="Wingdings"/>
            </a:endParaRP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79228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Most likely a bad project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711" y="2222594"/>
            <a:ext cx="7205618" cy="4258888"/>
          </a:xfr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389966" y="2249486"/>
            <a:ext cx="3939988" cy="423199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Price in ruby </a:t>
            </a:r>
          </a:p>
          <a:p>
            <a:r>
              <a:rPr lang="en-US" dirty="0" smtClean="0"/>
              <a:t>Employer location </a:t>
            </a:r>
            <a:r>
              <a:rPr lang="mr-IN" dirty="0" smtClean="0"/>
              <a:t>–</a:t>
            </a:r>
            <a:r>
              <a:rPr lang="en-US" dirty="0" smtClean="0"/>
              <a:t> India</a:t>
            </a:r>
          </a:p>
          <a:p>
            <a:r>
              <a:rPr lang="en-US" dirty="0" smtClean="0"/>
              <a:t>Not clear what to do</a:t>
            </a:r>
          </a:p>
          <a:p>
            <a:r>
              <a:rPr lang="en-US" dirty="0" smtClean="0"/>
              <a:t>No rating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Don</a:t>
            </a:r>
            <a:r>
              <a:rPr lang="mr-IN" dirty="0" smtClean="0"/>
              <a:t>’</a:t>
            </a:r>
            <a:r>
              <a:rPr lang="en-US" dirty="0" smtClean="0"/>
              <a:t>t even spend a binds for such projects</a:t>
            </a:r>
          </a:p>
        </p:txBody>
      </p:sp>
    </p:spTree>
    <p:extLst>
      <p:ext uri="{BB962C8B-B14F-4D97-AF65-F5344CB8AC3E}">
        <p14:creationId xmlns:p14="http://schemas.microsoft.com/office/powerpoint/2010/main" val="1386109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Most likely a good project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389966" y="2249486"/>
            <a:ext cx="3939988" cy="42319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Country UK</a:t>
            </a:r>
          </a:p>
          <a:p>
            <a:r>
              <a:rPr lang="en-US" dirty="0" smtClean="0"/>
              <a:t>Clear what to do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Note: </a:t>
            </a:r>
            <a:r>
              <a:rPr lang="en-US" dirty="0"/>
              <a:t>n</a:t>
            </a:r>
            <a:r>
              <a:rPr lang="en-US" dirty="0" smtClean="0"/>
              <a:t>o rating, maybe pro freelancer would not bind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8807" y="1940205"/>
            <a:ext cx="6624253" cy="4299230"/>
          </a:xfrm>
        </p:spPr>
      </p:pic>
    </p:spTree>
    <p:extLst>
      <p:ext uri="{BB962C8B-B14F-4D97-AF65-F5344CB8AC3E}">
        <p14:creationId xmlns:p14="http://schemas.microsoft.com/office/powerpoint/2010/main" val="151874375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Place to start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www.freelancer.com</a:t>
            </a:r>
            <a:endParaRPr lang="en-US" dirty="0" smtClean="0"/>
          </a:p>
          <a:p>
            <a:r>
              <a:rPr lang="en-US" dirty="0" smtClean="0"/>
              <a:t>Site takes 10% (earn 100, receive 90) </a:t>
            </a:r>
          </a:p>
          <a:p>
            <a:r>
              <a:rPr lang="en-US" dirty="0" smtClean="0"/>
              <a:t>Possible to find a starter project with minimal portfolio</a:t>
            </a:r>
          </a:p>
          <a:p>
            <a:r>
              <a:rPr lang="en-US" dirty="0" smtClean="0"/>
              <a:t>Does not take VAT upfront (21%)</a:t>
            </a:r>
          </a:p>
          <a:p>
            <a:r>
              <a:rPr lang="en-US" dirty="0" smtClean="0"/>
              <a:t>Allows 8 binds in month for a free plan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10576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Prepare .APK file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32757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Find local job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027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 local job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CV.LV </a:t>
            </a:r>
          </a:p>
          <a:p>
            <a:r>
              <a:rPr lang="en-US" dirty="0" smtClean="0"/>
              <a:t>Go to local meetups, HR came </a:t>
            </a:r>
            <a:r>
              <a:rPr lang="en-US" dirty="0"/>
              <a:t>there </a:t>
            </a:r>
            <a:r>
              <a:rPr lang="en-US" dirty="0" smtClean="0"/>
              <a:t>regularly (</a:t>
            </a:r>
            <a:r>
              <a:rPr lang="en-US" dirty="0" err="1"/>
              <a:t>meetup.com</a:t>
            </a:r>
            <a:r>
              <a:rPr lang="en-US" dirty="0" smtClean="0"/>
              <a:t>, search for mobile/Android, </a:t>
            </a:r>
            <a:r>
              <a:rPr lang="en-US" b="1" dirty="0" err="1" smtClean="0"/>
              <a:t>facebook</a:t>
            </a:r>
            <a:r>
              <a:rPr lang="en-US" b="1" dirty="0" smtClean="0"/>
              <a:t> grounds</a:t>
            </a:r>
            <a:r>
              <a:rPr lang="en-US" dirty="0" smtClean="0"/>
              <a:t>)</a:t>
            </a:r>
          </a:p>
          <a:p>
            <a:r>
              <a:rPr lang="en-US" dirty="0" smtClean="0"/>
              <a:t>Look for Junior/Trainee position, but not afraid to apply for mid as well</a:t>
            </a:r>
          </a:p>
          <a:p>
            <a:pPr lvl="1"/>
            <a:r>
              <a:rPr lang="en-US" dirty="0" smtClean="0"/>
              <a:t>Even if you fail, would know the requirements. Always ask for feedback! </a:t>
            </a:r>
          </a:p>
          <a:p>
            <a:pPr lvl="1"/>
            <a:r>
              <a:rPr lang="en-US" dirty="0" smtClean="0"/>
              <a:t>If you continue in learning, you would become middle much faster than others because of foundations of this course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360454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TODO: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LinkedIn profile </a:t>
            </a:r>
            <a:r>
              <a:rPr lang="mr-IN" dirty="0" smtClean="0"/>
              <a:t>–</a:t>
            </a:r>
            <a:r>
              <a:rPr lang="en-US" dirty="0" smtClean="0"/>
              <a:t> its like a twitter for HR, they retweet your profile between each other</a:t>
            </a:r>
          </a:p>
          <a:p>
            <a:r>
              <a:rPr lang="en-US" dirty="0" smtClean="0"/>
              <a:t>PDF version as well</a:t>
            </a:r>
          </a:p>
          <a:p>
            <a:r>
              <a:rPr lang="en-US" dirty="0" err="1" smtClean="0"/>
              <a:t>Github</a:t>
            </a:r>
            <a:r>
              <a:rPr lang="en-US" dirty="0" smtClean="0"/>
              <a:t> with some code that you play with,  (for example this course app) or any other that you could build using online tutorials. Make sure it has a good </a:t>
            </a:r>
            <a:r>
              <a:rPr lang="en-US" dirty="0" err="1" smtClean="0"/>
              <a:t>readme.md</a:t>
            </a:r>
            <a:r>
              <a:rPr lang="en-US" dirty="0" smtClean="0"/>
              <a:t> file with description about what that project can do</a:t>
            </a:r>
          </a:p>
          <a:p>
            <a:r>
              <a:rPr lang="en-US" dirty="0" smtClean="0"/>
              <a:t>Published aps in google play </a:t>
            </a:r>
            <a:r>
              <a:rPr lang="mr-IN" dirty="0" smtClean="0"/>
              <a:t>–</a:t>
            </a:r>
            <a:r>
              <a:rPr lang="en-US" dirty="0" smtClean="0"/>
              <a:t> if you could do that, you would be ahead of lots of people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818312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Better CV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Write what you did (build thing, increase revenue, solve a business problem)</a:t>
            </a:r>
          </a:p>
          <a:p>
            <a:r>
              <a:rPr lang="en-US" dirty="0"/>
              <a:t>Architectures that you know (MVC, MVP, MVVM</a:t>
            </a:r>
            <a:r>
              <a:rPr lang="en-US" dirty="0" smtClean="0"/>
              <a:t>)</a:t>
            </a:r>
          </a:p>
          <a:p>
            <a:r>
              <a:rPr lang="en-US" dirty="0" smtClean="0"/>
              <a:t>Frameworks that you could work with (Glide, </a:t>
            </a:r>
            <a:r>
              <a:rPr lang="en-US" dirty="0" err="1" smtClean="0"/>
              <a:t>Butterknife</a:t>
            </a:r>
            <a:r>
              <a:rPr lang="en-US" dirty="0" smtClean="0"/>
              <a:t>, </a:t>
            </a:r>
            <a:r>
              <a:rPr lang="en-US" dirty="0" err="1" smtClean="0"/>
              <a:t>etc</a:t>
            </a:r>
            <a:r>
              <a:rPr lang="en-US" dirty="0" smtClean="0"/>
              <a:t>)</a:t>
            </a:r>
          </a:p>
          <a:p>
            <a:r>
              <a:rPr lang="en-US" dirty="0" smtClean="0"/>
              <a:t>Infrastructure (</a:t>
            </a:r>
            <a:r>
              <a:rPr lang="en-US" dirty="0" err="1" smtClean="0"/>
              <a:t>Git</a:t>
            </a:r>
            <a:r>
              <a:rPr lang="en-US" dirty="0" smtClean="0"/>
              <a:t>, Jira, scram, </a:t>
            </a:r>
            <a:r>
              <a:rPr lang="en-US" dirty="0" err="1" smtClean="0"/>
              <a:t>etc</a:t>
            </a:r>
            <a:r>
              <a:rPr lang="en-US" dirty="0" smtClean="0"/>
              <a:t>)</a:t>
            </a:r>
          </a:p>
          <a:p>
            <a:r>
              <a:rPr lang="en-US" dirty="0" smtClean="0"/>
              <a:t>Languages (Java)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14761028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Continue learning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84845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Listen podcasts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2249487"/>
            <a:ext cx="6308259" cy="3541714"/>
          </a:xfrm>
        </p:spPr>
        <p:txBody>
          <a:bodyPr/>
          <a:lstStyle/>
          <a:p>
            <a:r>
              <a:rPr lang="en-US" dirty="0" smtClean="0"/>
              <a:t>Keep up with the industry while you commute, exercise or doing routine work</a:t>
            </a:r>
          </a:p>
          <a:p>
            <a:r>
              <a:rPr lang="en-US" dirty="0" smtClean="0"/>
              <a:t>Listen developer oriented or market oriented</a:t>
            </a:r>
          </a:p>
          <a:p>
            <a:pPr lvl="1"/>
            <a:r>
              <a:rPr lang="en-US" dirty="0" smtClean="0"/>
              <a:t>Developers </a:t>
            </a:r>
            <a:r>
              <a:rPr lang="mr-IN" dirty="0" smtClean="0"/>
              <a:t>–</a:t>
            </a:r>
            <a:r>
              <a:rPr lang="en-US" dirty="0" smtClean="0"/>
              <a:t> increase your skill, introduce to the new technologies </a:t>
            </a:r>
          </a:p>
          <a:p>
            <a:pPr lvl="1"/>
            <a:r>
              <a:rPr lang="en-US" dirty="0" smtClean="0"/>
              <a:t>Market </a:t>
            </a:r>
            <a:r>
              <a:rPr lang="mr-IN" dirty="0" smtClean="0"/>
              <a:t>–</a:t>
            </a:r>
            <a:r>
              <a:rPr lang="en-US" dirty="0" smtClean="0"/>
              <a:t> increase your awareness of market needs, you would know </a:t>
            </a:r>
            <a:r>
              <a:rPr lang="en-US" dirty="0" err="1" smtClean="0"/>
              <a:t>whats</a:t>
            </a:r>
            <a:r>
              <a:rPr lang="en-US" dirty="0" smtClean="0"/>
              <a:t> in demand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7492" y="712695"/>
            <a:ext cx="3129919" cy="5567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35506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Mailing lists Android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2249487"/>
            <a:ext cx="7316787" cy="3541714"/>
          </a:xfrm>
        </p:spPr>
        <p:txBody>
          <a:bodyPr/>
          <a:lstStyle/>
          <a:p>
            <a:r>
              <a:rPr lang="en-US" dirty="0" smtClean="0"/>
              <a:t>Search for Android mailing lists that sum up everything that happens in Android community during the week and sends that to you once a week. Even if you don</a:t>
            </a:r>
            <a:r>
              <a:rPr lang="mr-IN" dirty="0" smtClean="0"/>
              <a:t>’</a:t>
            </a:r>
            <a:r>
              <a:rPr lang="en-US" dirty="0" smtClean="0"/>
              <a:t>t understand a thing,  </a:t>
            </a:r>
            <a:r>
              <a:rPr lang="en-US" dirty="0"/>
              <a:t>d</a:t>
            </a:r>
            <a:r>
              <a:rPr lang="en-US" dirty="0" smtClean="0"/>
              <a:t>edicate a time, for example 30 minute and just read stuff</a:t>
            </a:r>
            <a:r>
              <a:rPr lang="en-US" dirty="0"/>
              <a:t>, inevitably you </a:t>
            </a:r>
            <a:r>
              <a:rPr lang="en-US" dirty="0" smtClean="0"/>
              <a:t>would begin to understand. </a:t>
            </a:r>
          </a:p>
          <a:p>
            <a:r>
              <a:rPr lang="en-US" dirty="0">
                <a:hlinkClick r:id="rId2"/>
              </a:rPr>
              <a:t>http://androidweekly.net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200" y="2097088"/>
            <a:ext cx="3412624" cy="3872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91281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Mailing lists </a:t>
            </a:r>
            <a:r>
              <a:rPr lang="en-US" dirty="0" err="1" smtClean="0"/>
              <a:t>Kotlin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2249487"/>
            <a:ext cx="7316787" cy="3541714"/>
          </a:xfrm>
        </p:spPr>
        <p:txBody>
          <a:bodyPr/>
          <a:lstStyle/>
          <a:p>
            <a:r>
              <a:rPr lang="en-US" dirty="0" err="1" smtClean="0"/>
              <a:t>Kotlin</a:t>
            </a:r>
            <a:r>
              <a:rPr lang="en-US" dirty="0" smtClean="0"/>
              <a:t> became more and more popular, Its better to start learning it now rather then in 5 years when everyone would be asking for it </a:t>
            </a:r>
            <a:r>
              <a:rPr lang="en-US" dirty="0" smtClean="0">
                <a:sym typeface="Wingdings"/>
              </a:rPr>
              <a:t> </a:t>
            </a:r>
            <a:endParaRPr lang="en-US" dirty="0" smtClean="0"/>
          </a:p>
          <a:p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://kotlinweekly.net/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2835" y="3880224"/>
            <a:ext cx="5314576" cy="2294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331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path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0906" y="-1"/>
            <a:ext cx="2443249" cy="6859069"/>
          </a:xfrm>
        </p:spPr>
      </p:pic>
      <p:sp>
        <p:nvSpPr>
          <p:cNvPr id="6" name="TextBox 5"/>
          <p:cNvSpPr txBox="1"/>
          <p:nvPr/>
        </p:nvSpPr>
        <p:spPr>
          <a:xfrm>
            <a:off x="1144122" y="3429533"/>
            <a:ext cx="42130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“Save as” to view in full size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79244624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Local meetups (</a:t>
            </a:r>
            <a:r>
              <a:rPr lang="en-US" dirty="0" err="1" smtClean="0"/>
              <a:t>Meetup.com</a:t>
            </a:r>
            <a:r>
              <a:rPr lang="en-US" dirty="0" smtClean="0"/>
              <a:t>/</a:t>
            </a:r>
            <a:r>
              <a:rPr lang="en-US" dirty="0" err="1" smtClean="0"/>
              <a:t>facebook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829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Prepare .APK file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Build in release and sign </a:t>
            </a:r>
            <a:r>
              <a:rPr lang="en-US" dirty="0" err="1" smtClean="0"/>
              <a:t>apk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9937" y="2249488"/>
            <a:ext cx="3219738" cy="3541712"/>
          </a:xfrm>
        </p:spPr>
      </p:pic>
    </p:spTree>
    <p:extLst>
      <p:ext uri="{BB962C8B-B14F-4D97-AF65-F5344CB8AC3E}">
        <p14:creationId xmlns:p14="http://schemas.microsoft.com/office/powerpoint/2010/main" val="133640802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67" y="1165060"/>
            <a:ext cx="5155097" cy="4960944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9824" y="349445"/>
            <a:ext cx="4270785" cy="630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58783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Watch conferences &amp; tutorials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2249487"/>
            <a:ext cx="10626518" cy="2388774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There are a few big one, like Google presentation of a new Android and smaller one where developers share their knowledge on a particular topics. </a:t>
            </a:r>
          </a:p>
          <a:p>
            <a:r>
              <a:rPr lang="en-US" dirty="0" smtClean="0"/>
              <a:t>Watch Google when new Android came out to find out what are the new possibilities, and maybe you would came out with a great app to do! </a:t>
            </a:r>
          </a:p>
          <a:p>
            <a:r>
              <a:rPr lang="en-US" dirty="0" smtClean="0"/>
              <a:t>Watch community videos to get expertise in </a:t>
            </a:r>
            <a:r>
              <a:rPr lang="en-US" dirty="0" err="1" smtClean="0"/>
              <a:t>arthitectues</a:t>
            </a:r>
            <a:r>
              <a:rPr lang="en-US" dirty="0" smtClean="0"/>
              <a:t>, framework </a:t>
            </a:r>
            <a:r>
              <a:rPr lang="en-US" dirty="0" err="1" smtClean="0"/>
              <a:t>featues</a:t>
            </a:r>
            <a:r>
              <a:rPr lang="en-US" dirty="0" smtClean="0"/>
              <a:t> or on how to build Android app </a:t>
            </a:r>
            <a:r>
              <a:rPr lang="en-US" dirty="0" err="1" smtClean="0"/>
              <a:t>businnes</a:t>
            </a:r>
            <a:r>
              <a:rPr lang="en-US" dirty="0" smtClean="0"/>
              <a:t>.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072" y="4790660"/>
            <a:ext cx="10526711" cy="1894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43795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Best strategy for Entering Android Development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Finish this course </a:t>
            </a:r>
            <a:r>
              <a:rPr lang="mr-IN" b="1" dirty="0" smtClean="0"/>
              <a:t>–</a:t>
            </a:r>
            <a:r>
              <a:rPr lang="en-US" b="1" dirty="0" smtClean="0"/>
              <a:t> Well Done! </a:t>
            </a:r>
          </a:p>
          <a:p>
            <a:r>
              <a:rPr lang="en-US" dirty="0" smtClean="0"/>
              <a:t>Create 2-3 your own apps. Do a simple things like weather app, latest films app, news aggregator app, step counter and etc. </a:t>
            </a:r>
          </a:p>
          <a:p>
            <a:r>
              <a:rPr lang="en-US" dirty="0" smtClean="0"/>
              <a:t>Try to find local job with that portfolio </a:t>
            </a:r>
          </a:p>
          <a:p>
            <a:r>
              <a:rPr lang="en-US" dirty="0" smtClean="0"/>
              <a:t>When you get some experience, try to do a freelance work </a:t>
            </a:r>
          </a:p>
          <a:p>
            <a:r>
              <a:rPr lang="en-US" dirty="0" smtClean="0"/>
              <a:t>Grow from there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05766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Icons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www.flaticon.com/home</a:t>
            </a:r>
            <a:endParaRPr lang="en-US" dirty="0" smtClean="0"/>
          </a:p>
          <a:p>
            <a:r>
              <a:rPr lang="en-US" dirty="0"/>
              <a:t>Screenshots </a:t>
            </a: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screenshot-maker.appinstitute.com/app-screenshot-maker/getstarted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19904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Thanks for </a:t>
            </a:r>
            <a:r>
              <a:rPr lang="en-US" dirty="0" smtClean="0"/>
              <a:t>attending!!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/>
              <a:t>Y</a:t>
            </a:r>
            <a:r>
              <a:rPr lang="en-US" sz="4000" dirty="0" smtClean="0"/>
              <a:t>ou </a:t>
            </a:r>
            <a:r>
              <a:rPr lang="en-US" sz="4000" dirty="0"/>
              <a:t>could always reach me via:</a:t>
            </a:r>
            <a:br>
              <a:rPr lang="en-US" sz="4000" dirty="0"/>
            </a:br>
            <a:r>
              <a:rPr lang="en-US" sz="4000" b="1" dirty="0" smtClean="0">
                <a:hlinkClick r:id="rId2"/>
              </a:rPr>
              <a:t>deniss.kaibagarovs@gmail.com</a:t>
            </a:r>
            <a:endParaRPr lang="en-US" sz="4000" b="1" dirty="0" smtClean="0"/>
          </a:p>
          <a:p>
            <a:pPr marL="0" indent="0">
              <a:buNone/>
            </a:pPr>
            <a:r>
              <a:rPr lang="en-US" sz="4000" b="1" dirty="0" smtClean="0">
                <a:hlinkClick r:id="rId3"/>
              </a:rPr>
              <a:t>www.kaibagarovs.com</a:t>
            </a:r>
            <a:endParaRPr lang="en-US" sz="4000" b="1" dirty="0" smtClean="0"/>
          </a:p>
          <a:p>
            <a:pPr marL="0" indent="0">
              <a:buNone/>
            </a:pPr>
            <a:r>
              <a:rPr lang="en-US" sz="4000" b="1" dirty="0"/>
              <a:t>Twitter </a:t>
            </a:r>
            <a:r>
              <a:rPr lang="mr-IN" sz="4000" b="1" dirty="0" smtClean="0"/>
              <a:t>–</a:t>
            </a:r>
            <a:r>
              <a:rPr lang="en-US" sz="4000" b="1" dirty="0" smtClean="0"/>
              <a:t> @</a:t>
            </a:r>
            <a:r>
              <a:rPr lang="en-US" sz="4000" b="1" dirty="0" err="1" smtClean="0"/>
              <a:t>TheTaier</a:t>
            </a:r>
            <a:r>
              <a:rPr lang="en-US" sz="4000" b="1" dirty="0" smtClean="0"/>
              <a:t> (dev memes)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804106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Prepare .APK file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Select any of those options</a:t>
            </a:r>
          </a:p>
          <a:p>
            <a:r>
              <a:rPr lang="en-US" dirty="0" smtClean="0"/>
              <a:t>Android App bundle </a:t>
            </a:r>
            <a:r>
              <a:rPr lang="mr-IN" dirty="0" smtClean="0"/>
              <a:t>–</a:t>
            </a:r>
            <a:r>
              <a:rPr lang="en-US" dirty="0" smtClean="0"/>
              <a:t> new way</a:t>
            </a:r>
          </a:p>
          <a:p>
            <a:r>
              <a:rPr lang="en-US" dirty="0" smtClean="0"/>
              <a:t>APK </a:t>
            </a:r>
            <a:r>
              <a:rPr lang="mr-IN" dirty="0" smtClean="0"/>
              <a:t>–</a:t>
            </a:r>
            <a:r>
              <a:rPr lang="en-US" dirty="0" smtClean="0"/>
              <a:t> old way</a:t>
            </a:r>
          </a:p>
          <a:p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9429" y="2249488"/>
            <a:ext cx="4680755" cy="3541712"/>
          </a:xfrm>
        </p:spPr>
      </p:pic>
    </p:spTree>
    <p:extLst>
      <p:ext uri="{BB962C8B-B14F-4D97-AF65-F5344CB8AC3E}">
        <p14:creationId xmlns:p14="http://schemas.microsoft.com/office/powerpoint/2010/main" val="20053172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Prepare .APK file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Key path</a:t>
            </a:r>
          </a:p>
          <a:p>
            <a:r>
              <a:rPr lang="en-US" dirty="0" smtClean="0"/>
              <a:t>Password</a:t>
            </a:r>
          </a:p>
          <a:p>
            <a:r>
              <a:rPr lang="en-US" dirty="0" smtClean="0"/>
              <a:t>Alias</a:t>
            </a:r>
          </a:p>
          <a:p>
            <a:r>
              <a:rPr lang="en-US" dirty="0" smtClean="0"/>
              <a:t>At least 1 </a:t>
            </a:r>
            <a:r>
              <a:rPr lang="en-US" dirty="0" err="1" smtClean="0"/>
              <a:t>param</a:t>
            </a:r>
            <a:r>
              <a:rPr lang="en-US" dirty="0" smtClean="0"/>
              <a:t> in cert</a:t>
            </a:r>
          </a:p>
          <a:p>
            <a:endParaRPr lang="en-US" dirty="0"/>
          </a:p>
          <a:p>
            <a:r>
              <a:rPr lang="en-US" dirty="0" smtClean="0">
                <a:solidFill>
                  <a:srgbClr val="FF0000"/>
                </a:solidFill>
              </a:rPr>
              <a:t>DO NOT LOSE IT, it cant be restored!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799" y="978280"/>
            <a:ext cx="5833129" cy="5879720"/>
          </a:xfrm>
        </p:spPr>
      </p:pic>
    </p:spTree>
    <p:extLst>
      <p:ext uri="{BB962C8B-B14F-4D97-AF65-F5344CB8AC3E}">
        <p14:creationId xmlns:p14="http://schemas.microsoft.com/office/powerpoint/2010/main" val="1870822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Prepare .APK file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Select release and click finish</a:t>
            </a:r>
          </a:p>
          <a:p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1377" y="2249486"/>
            <a:ext cx="6257657" cy="4251890"/>
          </a:xfrm>
        </p:spPr>
      </p:pic>
    </p:spTree>
    <p:extLst>
      <p:ext uri="{BB962C8B-B14F-4D97-AF65-F5344CB8AC3E}">
        <p14:creationId xmlns:p14="http://schemas.microsoft.com/office/powerpoint/2010/main" val="438197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Prepare .APK file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Locate file</a:t>
            </a:r>
          </a:p>
          <a:p>
            <a:r>
              <a:rPr lang="en-US" dirty="0" smtClean="0"/>
              <a:t>For first method, it would be .</a:t>
            </a:r>
            <a:r>
              <a:rPr lang="en-US" dirty="0" err="1" smtClean="0"/>
              <a:t>aab</a:t>
            </a:r>
            <a:endParaRPr lang="en-US" dirty="0" smtClean="0"/>
          </a:p>
          <a:p>
            <a:r>
              <a:rPr lang="en-US" dirty="0" smtClean="0"/>
              <a:t>For second method, </a:t>
            </a:r>
            <a:r>
              <a:rPr lang="en-US" dirty="0" err="1" smtClean="0"/>
              <a:t>apk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1960" y="1801253"/>
            <a:ext cx="7164852" cy="4451630"/>
          </a:xfrm>
        </p:spPr>
      </p:pic>
    </p:spTree>
    <p:extLst>
      <p:ext uri="{BB962C8B-B14F-4D97-AF65-F5344CB8AC3E}">
        <p14:creationId xmlns:p14="http://schemas.microsoft.com/office/powerpoint/2010/main" val="126925650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12661</TotalTime>
  <Words>1395</Words>
  <Application>Microsoft Macintosh PowerPoint</Application>
  <PresentationFormat>Widescreen</PresentationFormat>
  <Paragraphs>198</Paragraphs>
  <Slides>54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1" baseType="lpstr">
      <vt:lpstr>Calibri</vt:lpstr>
      <vt:lpstr>Mangal</vt:lpstr>
      <vt:lpstr>Trebuchet MS</vt:lpstr>
      <vt:lpstr>Tw Cen MT</vt:lpstr>
      <vt:lpstr>Wingdings</vt:lpstr>
      <vt:lpstr>Arial</vt:lpstr>
      <vt:lpstr>Circuit</vt:lpstr>
      <vt:lpstr>Final lecture! You did it!</vt:lpstr>
      <vt:lpstr>Today:</vt:lpstr>
      <vt:lpstr>Publication app in google play </vt:lpstr>
      <vt:lpstr>Prepare .APK file</vt:lpstr>
      <vt:lpstr>Prepare .APK file</vt:lpstr>
      <vt:lpstr>Prepare .APK file</vt:lpstr>
      <vt:lpstr>Prepare .APK file</vt:lpstr>
      <vt:lpstr>Prepare .APK file</vt:lpstr>
      <vt:lpstr>Prepare .APK file</vt:lpstr>
      <vt:lpstr>Prepare Assets for Google Play</vt:lpstr>
      <vt:lpstr>What you need</vt:lpstr>
      <vt:lpstr>Privacy policy</vt:lpstr>
      <vt:lpstr>How to publish app</vt:lpstr>
      <vt:lpstr>How to publish app</vt:lpstr>
      <vt:lpstr>How to publish app</vt:lpstr>
      <vt:lpstr>How to publish app</vt:lpstr>
      <vt:lpstr>How to publish app</vt:lpstr>
      <vt:lpstr>How to publish app</vt:lpstr>
      <vt:lpstr>Continue selecting stuff</vt:lpstr>
      <vt:lpstr>Mark that app contains aDS (if contains)!</vt:lpstr>
      <vt:lpstr>How to publish app</vt:lpstr>
      <vt:lpstr>How to publish app</vt:lpstr>
      <vt:lpstr>How to publish app</vt:lpstr>
      <vt:lpstr>How to publish app</vt:lpstr>
      <vt:lpstr>How to publish app</vt:lpstr>
      <vt:lpstr>How to publish app</vt:lpstr>
      <vt:lpstr>Tricks to boost downloads</vt:lpstr>
      <vt:lpstr>Translate you app</vt:lpstr>
      <vt:lpstr>Add rating module</vt:lpstr>
      <vt:lpstr>Buy some installs </vt:lpstr>
      <vt:lpstr>What to do next</vt:lpstr>
      <vt:lpstr>What to do next</vt:lpstr>
      <vt:lpstr>Your own aps after work</vt:lpstr>
      <vt:lpstr>Your own aps Suggestions</vt:lpstr>
      <vt:lpstr>Freelance</vt:lpstr>
      <vt:lpstr>Freelance Suggestions</vt:lpstr>
      <vt:lpstr>Most likely a bad project</vt:lpstr>
      <vt:lpstr>Most likely a good project</vt:lpstr>
      <vt:lpstr>Place to start</vt:lpstr>
      <vt:lpstr>Find local job</vt:lpstr>
      <vt:lpstr>Find local job</vt:lpstr>
      <vt:lpstr>TODO:</vt:lpstr>
      <vt:lpstr>Better CV</vt:lpstr>
      <vt:lpstr>Continue learning</vt:lpstr>
      <vt:lpstr>Listen podcasts</vt:lpstr>
      <vt:lpstr>Mailing lists Android</vt:lpstr>
      <vt:lpstr>Mailing lists Kotlin</vt:lpstr>
      <vt:lpstr>Learning path</vt:lpstr>
      <vt:lpstr>Local meetups (Meetup.com/facebook)</vt:lpstr>
      <vt:lpstr>PowerPoint Presentation</vt:lpstr>
      <vt:lpstr>Watch conferences &amp; tutorials</vt:lpstr>
      <vt:lpstr>Best strategy for Entering Android Development</vt:lpstr>
      <vt:lpstr>Resources</vt:lpstr>
      <vt:lpstr>Thanks for attending!!</vt:lpstr>
    </vt:vector>
  </TitlesOfParts>
  <Company/>
  <LinksUpToDate>false</LinksUpToDate>
  <SharedDoc>false</SharedDoc>
  <HyperlinksChanged>false</HyperlinksChanged>
  <AppVersion>15.0041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Android &amp; Xamarin</dc:title>
  <dc:creator>Microsoft Office User</dc:creator>
  <cp:lastModifiedBy>Microsoft Office User</cp:lastModifiedBy>
  <cp:revision>358</cp:revision>
  <dcterms:created xsi:type="dcterms:W3CDTF">2017-12-11T12:36:16Z</dcterms:created>
  <dcterms:modified xsi:type="dcterms:W3CDTF">2019-05-29T16:58:12Z</dcterms:modified>
</cp:coreProperties>
</file>